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0FB0B45-523C-48AF-8E29-5E85B01A4C43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41C8567-3EF8-4E8E-8C10-04FC05CE09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3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common thread or repeated idea that is incorporated throughout the piece</a:t>
            </a:r>
          </a:p>
          <a:p>
            <a:r>
              <a:rPr lang="en-US" sz="3200" dirty="0" smtClean="0"/>
              <a:t>Often an abstract concept that is made concrete through representation in person, action and image.  </a:t>
            </a:r>
          </a:p>
          <a:p>
            <a:r>
              <a:rPr lang="en-US" sz="3200" dirty="0" smtClean="0"/>
              <a:t>Can  be deep, difficult to understand, or moralistic 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0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Often implies a subject and predicate of some kind:</a:t>
            </a:r>
          </a:p>
          <a:p>
            <a:r>
              <a:rPr lang="en-US" sz="3600" dirty="0" smtClean="0"/>
              <a:t>Wrong “tell the truth”</a:t>
            </a:r>
          </a:p>
          <a:p>
            <a:r>
              <a:rPr lang="en-US" sz="3600" dirty="0" smtClean="0"/>
              <a:t>Right “</a:t>
            </a:r>
            <a:r>
              <a:rPr lang="en-US" sz="3600" dirty="0" smtClean="0"/>
              <a:t>Telling the truth might be difficult to do in the moment but is still the right choice.”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1468</TotalTime>
  <Words>76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Franklin Gothic Medium</vt:lpstr>
      <vt:lpstr>Wingdings</vt:lpstr>
      <vt:lpstr>Wingdings 2</vt:lpstr>
      <vt:lpstr>Grid</vt:lpstr>
      <vt:lpstr>Theme</vt:lpstr>
      <vt:lpstr>PowerPoint Presentation</vt:lpstr>
      <vt:lpstr>PowerPoint Presentation</vt:lpstr>
    </vt:vector>
  </TitlesOfParts>
  <Company>University of Illinois at Urbana-Champaign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</dc:title>
  <dc:creator>Rodems, Kathleen Louise</dc:creator>
  <cp:lastModifiedBy>Rodems, Kathleen Louise</cp:lastModifiedBy>
  <cp:revision>9</cp:revision>
  <dcterms:created xsi:type="dcterms:W3CDTF">2014-11-05T15:02:52Z</dcterms:created>
  <dcterms:modified xsi:type="dcterms:W3CDTF">2016-08-31T19:08:41Z</dcterms:modified>
</cp:coreProperties>
</file>